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77" r:id="rId56"/>
    <p:sldId id="579" r:id="rId57"/>
    <p:sldId id="578" r:id="rId58"/>
    <p:sldId id="575" r:id="rId59"/>
    <p:sldId id="580" r:id="rId60"/>
    <p:sldId id="581" r:id="rId61"/>
    <p:sldId id="582" r:id="rId62"/>
    <p:sldId id="583" r:id="rId63"/>
    <p:sldId id="513" r:id="rId64"/>
    <p:sldId id="368" r:id="rId65"/>
    <p:sldId id="29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9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and Body Forecast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is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292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spacing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16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person is </a:t>
            </a:r>
            <a:r>
              <a:rPr lang="fi-FI" dirty="0" err="1"/>
              <a:t>walking</a:t>
            </a:r>
            <a:endParaRPr lang="fi-FI" dirty="0"/>
          </a:p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Yaw, Pitch and Roll 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5F51396-B121-4776-8F28-B4700CB4FA35}"/>
              </a:ext>
            </a:extLst>
          </p:cNvPr>
          <p:cNvSpPr txBox="1"/>
          <p:nvPr/>
        </p:nvSpPr>
        <p:spPr>
          <a:xfrm>
            <a:off x="351064" y="310501"/>
            <a:ext cx="329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Calculating</a:t>
            </a:r>
            <a:r>
              <a:rPr lang="fi-FI" dirty="0"/>
              <a:t> (</a:t>
            </a:r>
            <a:r>
              <a:rPr lang="fi-FI" dirty="0" err="1"/>
              <a:t>dense</a:t>
            </a:r>
            <a:r>
              <a:rPr lang="fi-FI" dirty="0"/>
              <a:t>)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29BDA56B-010A-48E2-A6F8-131CD0D3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4" y="883568"/>
            <a:ext cx="8813082" cy="275540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CA69D81-8680-4AA3-B6A2-EEFA9721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5" y="3816238"/>
            <a:ext cx="8813082" cy="273388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59D28DB3-5C4F-4014-A0EE-F06E711CE6BC}"/>
              </a:ext>
            </a:extLst>
          </p:cNvPr>
          <p:cNvSpPr txBox="1"/>
          <p:nvPr/>
        </p:nvSpPr>
        <p:spPr>
          <a:xfrm>
            <a:off x="9557886" y="3522846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23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5CE6F43-3EEE-4A2C-9856-222FD9B4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2804503"/>
            <a:ext cx="7893480" cy="267227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B34EE0E-9540-4D85-A2C6-4BE971B6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" y="469683"/>
            <a:ext cx="7467858" cy="233482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F3A9E35-DC50-43C7-AAA7-E7777785A046}"/>
              </a:ext>
            </a:extLst>
          </p:cNvPr>
          <p:cNvSpPr txBox="1"/>
          <p:nvPr/>
        </p:nvSpPr>
        <p:spPr>
          <a:xfrm>
            <a:off x="8137321" y="2851835"/>
            <a:ext cx="3542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dense</a:t>
            </a:r>
            <a:r>
              <a:rPr lang="fi-FI" sz="1600" dirty="0"/>
              <a:t> </a:t>
            </a:r>
            <a:r>
              <a:rPr lang="fi-FI" sz="1600" dirty="0" err="1"/>
              <a:t>optical</a:t>
            </a:r>
            <a:r>
              <a:rPr lang="fi-FI" sz="1600" dirty="0"/>
              <a:t> </a:t>
            </a:r>
            <a:r>
              <a:rPr lang="fi-FI" sz="1600" dirty="0" err="1"/>
              <a:t>flow</a:t>
            </a:r>
            <a:r>
              <a:rPr lang="fi-FI" sz="1600" dirty="0"/>
              <a:t> </a:t>
            </a:r>
            <a:r>
              <a:rPr lang="fi-FI" sz="1600" dirty="0" err="1"/>
              <a:t>calculated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using</a:t>
            </a:r>
            <a:r>
              <a:rPr lang="fi-FI" sz="1600" dirty="0"/>
              <a:t> </a:t>
            </a:r>
            <a:r>
              <a:rPr lang="en-GB" sz="1600" dirty="0"/>
              <a:t>Gunner </a:t>
            </a:r>
            <a:r>
              <a:rPr lang="en-GB" sz="1600" dirty="0" err="1"/>
              <a:t>Farneback’s</a:t>
            </a:r>
            <a:r>
              <a:rPr lang="en-GB" sz="1600" dirty="0"/>
              <a:t> algorithm. </a:t>
            </a:r>
            <a:br>
              <a:rPr lang="en-GB" sz="1600" dirty="0"/>
            </a:br>
            <a:r>
              <a:rPr lang="fi-FI" sz="1600" dirty="0"/>
              <a:t>H</a:t>
            </a:r>
            <a:r>
              <a:rPr lang="en-GB" sz="1600" dirty="0"/>
              <a:t>otter colour = more flow</a:t>
            </a:r>
          </a:p>
        </p:txBody>
      </p:sp>
    </p:spTree>
    <p:extLst>
      <p:ext uri="{BB962C8B-B14F-4D97-AF65-F5344CB8AC3E}">
        <p14:creationId xmlns:p14="http://schemas.microsoft.com/office/powerpoint/2010/main" val="490799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11151</TotalTime>
  <Words>2115</Words>
  <Application>Microsoft Office PowerPoint</Application>
  <PresentationFormat>Laajakuva</PresentationFormat>
  <Paragraphs>400</Paragraphs>
  <Slides>65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1418</cp:revision>
  <dcterms:created xsi:type="dcterms:W3CDTF">2017-12-07T08:30:07Z</dcterms:created>
  <dcterms:modified xsi:type="dcterms:W3CDTF">2018-03-29T08:58:41Z</dcterms:modified>
</cp:coreProperties>
</file>